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5"/>
  </p:notesMasterIdLst>
  <p:handoutMasterIdLst>
    <p:handoutMasterId r:id="rId6"/>
  </p:handoutMasterIdLst>
  <p:sldIdLst>
    <p:sldId id="256" r:id="rId2"/>
    <p:sldId id="257" r:id="rId3"/>
    <p:sldId id="258" r:id="rId4"/>
  </p:sldIdLst>
  <p:sldSz cx="12188825" cy="6858000"/>
  <p:notesSz cx="6950075" cy="9236075"/>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3839" userDrawn="1">
          <p15:clr>
            <a:srgbClr val="A4A3A4"/>
          </p15:clr>
        </p15:guide>
        <p15:guide id="9" pos="7055" userDrawn="1">
          <p15:clr>
            <a:srgbClr val="A4A3A4"/>
          </p15:clr>
        </p15:guide>
        <p15:guide id="10" orient="horz" pos="2184" userDrawn="1">
          <p15:clr>
            <a:srgbClr val="C35EA4"/>
          </p15:clr>
        </p15:guide>
        <p15:guide id="12" pos="575"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0E0"/>
    <a:srgbClr val="4F3C05"/>
    <a:srgbClr val="E51D33"/>
    <a:srgbClr val="DAA600"/>
    <a:srgbClr val="B686DA"/>
    <a:srgbClr val="FFA7A7"/>
    <a:srgbClr val="F2A36E"/>
    <a:srgbClr val="5781C1"/>
    <a:srgbClr val="F7F7F7"/>
    <a:srgbClr val="7294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68" autoAdjust="0"/>
    <p:restoredTop sz="96327" autoAdjust="0"/>
  </p:normalViewPr>
  <p:slideViewPr>
    <p:cSldViewPr snapToGrid="0" showGuides="1">
      <p:cViewPr varScale="1">
        <p:scale>
          <a:sx n="109" d="100"/>
          <a:sy n="109" d="100"/>
        </p:scale>
        <p:origin x="216" y="600"/>
      </p:cViewPr>
      <p:guideLst>
        <p:guide pos="3839"/>
        <p:guide pos="7055"/>
        <p:guide orient="horz" pos="2184"/>
        <p:guide pos="575"/>
      </p:guideLst>
    </p:cSldViewPr>
  </p:slideViewPr>
  <p:outlineViewPr>
    <p:cViewPr>
      <p:scale>
        <a:sx n="33" d="100"/>
        <a:sy n="33" d="100"/>
      </p:scale>
      <p:origin x="0" y="0"/>
    </p:cViewPr>
  </p:outlineViewPr>
  <p:notesTextViewPr>
    <p:cViewPr>
      <p:scale>
        <a:sx n="3" d="2"/>
        <a:sy n="3" d="2"/>
      </p:scale>
      <p:origin x="0" y="0"/>
    </p:cViewPr>
  </p:notesTextViewPr>
  <p:sorterViewPr>
    <p:cViewPr>
      <p:scale>
        <a:sx n="52" d="100"/>
        <a:sy n="52" d="100"/>
      </p:scale>
      <p:origin x="0" y="0"/>
    </p:cViewPr>
  </p:sorterViewPr>
  <p:notesViewPr>
    <p:cSldViewPr snapToGrid="0" showGuides="1">
      <p:cViewPr varScale="1">
        <p:scale>
          <a:sx n="71" d="100"/>
          <a:sy n="71" d="100"/>
        </p:scale>
        <p:origin x="2904" y="6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36" tIns="45718" rIns="91436" bIns="45718"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36768" y="1"/>
            <a:ext cx="3011699" cy="463696"/>
          </a:xfrm>
          <a:prstGeom prst="rect">
            <a:avLst/>
          </a:prstGeom>
        </p:spPr>
        <p:txBody>
          <a:bodyPr vert="horz" lIns="91436" tIns="45718" rIns="91436" bIns="45718" rtlCol="0"/>
          <a:lstStyle>
            <a:lvl1pPr algn="r">
              <a:defRPr sz="1200"/>
            </a:lvl1pPr>
          </a:lstStyle>
          <a:p>
            <a:fld id="{67F32F8B-429E-45D3-A6EF-7110C94B56DE}" type="datetimeFigureOut">
              <a:rPr lang="en-US" smtClean="0">
                <a:latin typeface="Arial" panose="020B0604020202020204" pitchFamily="34" charset="0"/>
              </a:rPr>
              <a:t>7/6/21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772380"/>
            <a:ext cx="3011699" cy="463696"/>
          </a:xfrm>
          <a:prstGeom prst="rect">
            <a:avLst/>
          </a:prstGeom>
        </p:spPr>
        <p:txBody>
          <a:bodyPr vert="horz" lIns="91436" tIns="45718" rIns="91436" bIns="45718"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36768" y="8772380"/>
            <a:ext cx="3011699" cy="463696"/>
          </a:xfrm>
          <a:prstGeom prst="rect">
            <a:avLst/>
          </a:prstGeom>
        </p:spPr>
        <p:txBody>
          <a:bodyPr vert="horz" lIns="91436" tIns="45718" rIns="91436" bIns="45718" rtlCol="0" anchor="b"/>
          <a:lstStyle>
            <a:lvl1pPr algn="r">
              <a:defRPr sz="1200"/>
            </a:lvl1pPr>
          </a:lstStyle>
          <a:p>
            <a:fld id="{D0A90A03-D856-401F-8EAD-377E18EE9FD0}"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2663" y="290513"/>
            <a:ext cx="4984750" cy="2805112"/>
          </a:xfrm>
          <a:prstGeom prst="rect">
            <a:avLst/>
          </a:prstGeom>
          <a:noFill/>
          <a:ln w="12700">
            <a:solidFill>
              <a:prstClr val="black"/>
            </a:solidFill>
          </a:ln>
        </p:spPr>
        <p:txBody>
          <a:bodyPr vert="horz" lIns="92433" tIns="46216" rIns="92433" bIns="46216" rtlCol="0" anchor="ctr"/>
          <a:lstStyle/>
          <a:p>
            <a:endParaRPr lang="en-US" dirty="0"/>
          </a:p>
        </p:txBody>
      </p:sp>
      <p:sp>
        <p:nvSpPr>
          <p:cNvPr id="5" name="Notes Placeholder 4"/>
          <p:cNvSpPr>
            <a:spLocks noGrp="1"/>
          </p:cNvSpPr>
          <p:nvPr>
            <p:ph type="body" sz="quarter" idx="3"/>
          </p:nvPr>
        </p:nvSpPr>
        <p:spPr>
          <a:xfrm>
            <a:off x="222638" y="3238364"/>
            <a:ext cx="6504800" cy="5740537"/>
          </a:xfrm>
          <a:prstGeom prst="rect">
            <a:avLst/>
          </a:prstGeom>
        </p:spPr>
        <p:txBody>
          <a:bodyPr vert="horz" lIns="92433" tIns="46216" rIns="92433" bIns="4621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3" tIns="46216" rIns="92433" bIns="46216" rtlCol="0" anchor="b"/>
          <a:lstStyle>
            <a:lvl1pPr algn="r">
              <a:defRPr sz="1000">
                <a:latin typeface="Arial" panose="020B0604020202020204" pitchFamily="34" charset="0"/>
              </a:defRPr>
            </a:lvl1pPr>
          </a:lstStyle>
          <a:p>
            <a:fld id="{F42FCFFD-459B-4F74-BD48-8157E1337D42}" type="slidenum">
              <a:rPr lang="en-US" smtClean="0"/>
              <a:pPr/>
              <a:t>‹#›</a:t>
            </a:fld>
            <a:endParaRPr lang="en-US" dirty="0"/>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914240" rtl="0" eaLnBrk="1" latinLnBrk="0" hangingPunct="1">
      <a:defRPr sz="2400" kern="1200">
        <a:solidFill>
          <a:schemeClr val="tx1"/>
        </a:solidFill>
        <a:latin typeface="Arial" panose="020B0604020202020204" pitchFamily="34" charset="0"/>
        <a:ea typeface="+mn-ea"/>
        <a:cs typeface="+mn-cs"/>
      </a:defRPr>
    </a:lvl1pPr>
    <a:lvl2pPr marL="457120" algn="l" defTabSz="914240" rtl="0" eaLnBrk="1" latinLnBrk="0" hangingPunct="1">
      <a:defRPr sz="2400" kern="1200">
        <a:solidFill>
          <a:schemeClr val="tx1"/>
        </a:solidFill>
        <a:latin typeface="Arial" panose="020B0604020202020204" pitchFamily="34" charset="0"/>
        <a:ea typeface="+mn-ea"/>
        <a:cs typeface="+mn-cs"/>
      </a:defRPr>
    </a:lvl2pPr>
    <a:lvl3pPr marL="914240" algn="l" defTabSz="914240" rtl="0" eaLnBrk="1" latinLnBrk="0" hangingPunct="1">
      <a:defRPr sz="2400" kern="1200">
        <a:solidFill>
          <a:schemeClr val="tx1"/>
        </a:solidFill>
        <a:latin typeface="Arial" panose="020B0604020202020204" pitchFamily="34" charset="0"/>
        <a:ea typeface="+mn-ea"/>
        <a:cs typeface="+mn-cs"/>
      </a:defRPr>
    </a:lvl3pPr>
    <a:lvl4pPr marL="1371360" algn="l" defTabSz="914240" rtl="0" eaLnBrk="1" latinLnBrk="0" hangingPunct="1">
      <a:defRPr sz="2400" kern="1200">
        <a:solidFill>
          <a:schemeClr val="tx1"/>
        </a:solidFill>
        <a:latin typeface="Arial" panose="020B0604020202020204" pitchFamily="34" charset="0"/>
        <a:ea typeface="+mn-ea"/>
        <a:cs typeface="+mn-cs"/>
      </a:defRPr>
    </a:lvl4pPr>
    <a:lvl5pPr marL="1828480" algn="l" defTabSz="914240" rtl="0" eaLnBrk="1" latinLnBrk="0" hangingPunct="1">
      <a:defRPr sz="2400" kern="1200">
        <a:solidFill>
          <a:schemeClr val="tx1"/>
        </a:solidFill>
        <a:latin typeface="Arial" panose="020B0604020202020204" pitchFamily="34" charset="0"/>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0" y="1"/>
            <a:ext cx="12182943" cy="6861313"/>
            <a:chOff x="-1" y="-2"/>
            <a:chExt cx="12186116" cy="6861313"/>
          </a:xfrm>
        </p:grpSpPr>
        <p:pic>
          <p:nvPicPr>
            <p:cNvPr id="10" name="Picture 9">
              <a:extLst>
                <a:ext uri="{FF2B5EF4-FFF2-40B4-BE49-F238E27FC236}">
                  <a16:creationId xmlns:a16="http://schemas.microsoft.com/office/drawing/2014/main" id="{7512C017-81AE-BC47-B039-423D3A3E300D}"/>
                </a:ext>
              </a:extLst>
            </p:cNvPr>
            <p:cNvPicPr>
              <a:picLocks noChangeAspect="1"/>
            </p:cNvPicPr>
            <p:nvPr userDrawn="1"/>
          </p:nvPicPr>
          <p:blipFill>
            <a:blip r:embed="rId2"/>
            <a:stretch>
              <a:fillRect/>
            </a:stretch>
          </p:blipFill>
          <p:spPr>
            <a:xfrm>
              <a:off x="-1" y="-2"/>
              <a:ext cx="12186116" cy="6861313"/>
            </a:xfrm>
            <a:prstGeom prst="rect">
              <a:avLst/>
            </a:prstGeom>
          </p:spPr>
        </p:pic>
        <p:pic>
          <p:nvPicPr>
            <p:cNvPr id="12" name="Picture 11">
              <a:extLst>
                <a:ext uri="{FF2B5EF4-FFF2-40B4-BE49-F238E27FC236}">
                  <a16:creationId xmlns:a16="http://schemas.microsoft.com/office/drawing/2014/main" id="{CA916E28-3B64-0C4F-A3C2-012A647E25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58947" y="1068298"/>
              <a:ext cx="2350430" cy="761639"/>
            </a:xfrm>
            <a:prstGeom prst="rect">
              <a:avLst/>
            </a:prstGeom>
          </p:spPr>
        </p:pic>
        <p:cxnSp>
          <p:nvCxnSpPr>
            <p:cNvPr id="14" name="Straight Connector 13">
              <a:extLst>
                <a:ext uri="{FF2B5EF4-FFF2-40B4-BE49-F238E27FC236}">
                  <a16:creationId xmlns:a16="http://schemas.microsoft.com/office/drawing/2014/main" id="{5061144D-925C-6649-8B8D-0BA5AE873666}"/>
                </a:ext>
              </a:extLst>
            </p:cNvPr>
            <p:cNvCxnSpPr/>
            <p:nvPr userDrawn="1"/>
          </p:nvCxnSpPr>
          <p:spPr>
            <a:xfrm>
              <a:off x="5467197" y="610930"/>
              <a:ext cx="0" cy="1340042"/>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5615975" y="197449"/>
            <a:ext cx="6399133"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5636759" y="1599715"/>
            <a:ext cx="3848335" cy="364759"/>
          </a:xfrm>
          <a:prstGeom prst="rect">
            <a:avLst/>
          </a:prstGeom>
        </p:spPr>
        <p:txBody>
          <a:bodyPr lIns="0" tIns="0" rIns="0" bIns="0" anchor="ctr">
            <a:noAutofit/>
          </a:bodyPr>
          <a:lstStyle>
            <a:lvl1pPr marL="0" indent="0" algn="l">
              <a:buNone/>
              <a:defRPr lang="en-US" sz="1400" b="1" kern="1200">
                <a:solidFill>
                  <a:schemeClr val="tx1">
                    <a:lumMod val="95000"/>
                    <a:lumOff val="5000"/>
                  </a:schemeClr>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8799513" y="1599711"/>
            <a:ext cx="2444074" cy="365760"/>
          </a:xfrm>
          <a:prstGeom prst="rect">
            <a:avLst/>
          </a:prstGeom>
        </p:spPr>
        <p:txBody>
          <a:bodyPr anchor="ctr">
            <a:normAutofit/>
          </a:bodyPr>
          <a:lstStyle>
            <a:lvl1pPr marL="0" indent="0">
              <a:buFontTx/>
              <a:buNone/>
              <a:defRPr sz="1400">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7" name="Straight Connector 6"/>
          <p:cNvCxnSpPr/>
          <p:nvPr userDrawn="1"/>
        </p:nvCxnSpPr>
        <p:spPr>
          <a:xfrm>
            <a:off x="8781473" y="1641764"/>
            <a:ext cx="0" cy="290945"/>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313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55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Section Break or Call Out">
    <p:bg>
      <p:bgPr>
        <a:solidFill>
          <a:srgbClr val="354CA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6"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7"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648933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Break or 1 speaker title">
    <p:spTree>
      <p:nvGrpSpPr>
        <p:cNvPr id="1" name=""/>
        <p:cNvGrpSpPr/>
        <p:nvPr/>
      </p:nvGrpSpPr>
      <p:grpSpPr>
        <a:xfrm>
          <a:off x="0" y="0"/>
          <a:ext cx="0" cy="0"/>
          <a:chOff x="0" y="0"/>
          <a:chExt cx="0" cy="0"/>
        </a:xfrm>
      </p:grpSpPr>
      <p:grpSp>
        <p:nvGrpSpPr>
          <p:cNvPr id="7" name="Group 4"/>
          <p:cNvGrpSpPr>
            <a:grpSpLocks noChangeAspect="1"/>
          </p:cNvGrpSpPr>
          <p:nvPr userDrawn="1"/>
        </p:nvGrpSpPr>
        <p:grpSpPr bwMode="black">
          <a:xfrm>
            <a:off x="5557978" y="3167178"/>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1683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hite Section Break or 2 speaker title">
    <p:spTree>
      <p:nvGrpSpPr>
        <p:cNvPr id="1" name=""/>
        <p:cNvGrpSpPr/>
        <p:nvPr/>
      </p:nvGrpSpPr>
      <p:grpSpPr>
        <a:xfrm>
          <a:off x="0" y="0"/>
          <a:ext cx="0" cy="0"/>
          <a:chOff x="0" y="0"/>
          <a:chExt cx="0" cy="0"/>
        </a:xfrm>
      </p:grpSpPr>
      <p:sp>
        <p:nvSpPr>
          <p:cNvPr id="17" name="Text Placeholder 16"/>
          <p:cNvSpPr>
            <a:spLocks noGrp="1"/>
          </p:cNvSpPr>
          <p:nvPr>
            <p:ph type="body" sz="quarter" idx="14" hasCustomPrompt="1"/>
          </p:nvPr>
        </p:nvSpPr>
        <p:spPr>
          <a:xfrm>
            <a:off x="1523604" y="5333775"/>
            <a:ext cx="9141619" cy="650875"/>
          </a:xfrm>
          <a:prstGeom prst="rect">
            <a:avLst/>
          </a:prstGeom>
        </p:spPr>
        <p:txBody>
          <a:bodyPr>
            <a:noAutofit/>
          </a:bodyPr>
          <a:lstStyle>
            <a:lvl1pPr marL="0" indent="0" algn="ctr">
              <a:buNone/>
              <a:defRPr lang="en-US" sz="2000" b="1" kern="1200" dirty="0" smtClean="0">
                <a:solidFill>
                  <a:srgbClr val="354CA1"/>
                </a:solidFill>
                <a:latin typeface="+mj-lt"/>
                <a:ea typeface="+mn-ea"/>
                <a:cs typeface="Arial" panose="020B0604020202020204" pitchFamily="34" charset="0"/>
              </a:defRPr>
            </a:lvl1pPr>
            <a:lvl2pPr marL="257175" indent="0">
              <a:buNone/>
              <a:defRPr lang="en-US" sz="1463" b="1" kern="1200" dirty="0" smtClean="0">
                <a:solidFill>
                  <a:srgbClr val="354CA1"/>
                </a:solidFill>
                <a:latin typeface="+mj-lt"/>
                <a:ea typeface="+mn-ea"/>
                <a:cs typeface="Arial" panose="020B0604020202020204" pitchFamily="34" charset="0"/>
              </a:defRPr>
            </a:lvl2pPr>
            <a:lvl3pPr marL="514350" indent="0">
              <a:buNone/>
              <a:defRPr lang="en-US" sz="1463" b="1" kern="1200" dirty="0" smtClean="0">
                <a:solidFill>
                  <a:srgbClr val="354CA1"/>
                </a:solidFill>
                <a:latin typeface="+mj-lt"/>
                <a:ea typeface="+mn-ea"/>
                <a:cs typeface="Arial" panose="020B0604020202020204" pitchFamily="34" charset="0"/>
              </a:defRPr>
            </a:lvl3pPr>
            <a:lvl4pPr marL="771525" indent="0">
              <a:buNone/>
              <a:defRPr lang="en-US" sz="1463" b="1" kern="1200" dirty="0" smtClean="0">
                <a:solidFill>
                  <a:srgbClr val="354CA1"/>
                </a:solidFill>
                <a:latin typeface="+mj-lt"/>
                <a:ea typeface="+mn-ea"/>
                <a:cs typeface="Arial" panose="020B0604020202020204" pitchFamily="34" charset="0"/>
              </a:defRPr>
            </a:lvl4pPr>
            <a:lvl5pPr marL="1028700" indent="0">
              <a:buNone/>
              <a:defRPr lang="en-US" sz="1463" b="1" kern="1200" dirty="0" smtClean="0">
                <a:solidFill>
                  <a:srgbClr val="354CA1"/>
                </a:solidFill>
                <a:latin typeface="+mj-lt"/>
                <a:ea typeface="+mn-ea"/>
                <a:cs typeface="Arial" panose="020B0604020202020204" pitchFamily="34" charset="0"/>
              </a:defRPr>
            </a:lvl5pPr>
          </a:lstStyle>
          <a:p>
            <a:pPr lvl="0"/>
            <a:r>
              <a:rPr lang="en-US" dirty="0"/>
              <a:t>Click to edit speaker name</a:t>
            </a:r>
          </a:p>
        </p:txBody>
      </p:sp>
      <p:sp>
        <p:nvSpPr>
          <p:cNvPr id="12"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619063"/>
            <a:ext cx="12188825" cy="1920939"/>
          </a:xfrm>
        </p:spPr>
        <p:txBody>
          <a:bodyPr anchor="b">
            <a:normAutofit/>
          </a:bodyPr>
          <a:lstStyle>
            <a:lvl1pPr algn="ctr">
              <a:spcBef>
                <a:spcPts val="0"/>
              </a:spcBef>
              <a:spcAft>
                <a:spcPts val="338"/>
              </a:spcAft>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4" name="Straight Connector 13">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9"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3792883"/>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18" name="Text Placeholder 2"/>
          <p:cNvSpPr>
            <a:spLocks noGrp="1"/>
          </p:cNvSpPr>
          <p:nvPr>
            <p:ph type="body" sz="quarter" idx="12" hasCustomPrompt="1"/>
          </p:nvPr>
        </p:nvSpPr>
        <p:spPr>
          <a:xfrm>
            <a:off x="1523604" y="444353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19" name="Text Placeholder 2"/>
          <p:cNvSpPr>
            <a:spLocks noGrp="1"/>
          </p:cNvSpPr>
          <p:nvPr>
            <p:ph type="body" sz="quarter" idx="15" hasCustomPrompt="1"/>
          </p:nvPr>
        </p:nvSpPr>
        <p:spPr>
          <a:xfrm>
            <a:off x="1523604" y="598170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grpSp>
        <p:nvGrpSpPr>
          <p:cNvPr id="10" name="Group 4"/>
          <p:cNvGrpSpPr>
            <a:grpSpLocks noChangeAspect="1"/>
          </p:cNvGrpSpPr>
          <p:nvPr userDrawn="1"/>
        </p:nvGrpSpPr>
        <p:grpSpPr bwMode="black">
          <a:xfrm>
            <a:off x="5557978" y="2856029"/>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19820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4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al Section Break">
    <p:bg>
      <p:bgPr>
        <a:solidFill>
          <a:schemeClr val="accent2"/>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spcAft>
                <a:spcPts val="338"/>
              </a:spcAft>
              <a:buNone/>
              <a:defRPr lang="en-US" sz="2000" b="1"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spcAft>
                <a:spcPts val="338"/>
              </a:spcAft>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1"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bg1"/>
                </a:solidFill>
              </a:defRPr>
            </a:lvl1pPr>
          </a:lstStyle>
          <a:p>
            <a:pPr lvl="0"/>
            <a:r>
              <a:rPr lang="en-US" dirty="0"/>
              <a:t>Click to add speaker title</a:t>
            </a:r>
          </a:p>
        </p:txBody>
      </p:sp>
      <p:grpSp>
        <p:nvGrpSpPr>
          <p:cNvPr id="7" name="Group 4"/>
          <p:cNvGrpSpPr>
            <a:grpSpLocks noChangeAspect="1"/>
          </p:cNvGrpSpPr>
          <p:nvPr userDrawn="1"/>
        </p:nvGrpSpPr>
        <p:grpSpPr bwMode="black">
          <a:xfrm>
            <a:off x="5557978" y="3202104"/>
            <a:ext cx="976799" cy="514129"/>
            <a:chOff x="1862" y="1719"/>
            <a:chExt cx="1889" cy="994"/>
          </a:xfrm>
          <a:solidFill>
            <a:schemeClr val="bg1"/>
          </a:solidFill>
        </p:grpSpPr>
        <p:sp>
          <p:nvSpPr>
            <p:cNvPr id="12"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346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normAutofit/>
          </a:bodyPr>
          <a:lstStyle>
            <a:lvl1pPr>
              <a:defRPr sz="14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270644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and Content Righ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0464"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6457175" y="256642"/>
            <a:ext cx="5071852" cy="411757"/>
          </a:xfrm>
        </p:spPr>
        <p:txBody>
          <a:bodyPr/>
          <a:lstStyle>
            <a:lvl1pPr>
              <a:defRPr>
                <a:latin typeface="+mj-lt"/>
              </a:defRPr>
            </a:lvl1pPr>
          </a:lstStyle>
          <a:p>
            <a:r>
              <a:rPr lang="en-US"/>
              <a:t>Click to edit Master title style</a:t>
            </a:r>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6457175"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2" name="Group 4"/>
          <p:cNvGrpSpPr>
            <a:grpSpLocks noChangeAspect="1"/>
          </p:cNvGrpSpPr>
          <p:nvPr userDrawn="1"/>
        </p:nvGrpSpPr>
        <p:grpSpPr bwMode="gray">
          <a:xfrm>
            <a:off x="11460796" y="6126956"/>
            <a:ext cx="544758" cy="548640"/>
            <a:chOff x="4703" y="3389"/>
            <a:chExt cx="437" cy="440"/>
          </a:xfrm>
        </p:grpSpPr>
        <p:sp>
          <p:nvSpPr>
            <p:cNvPr id="53" name="Freeform 5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304321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Content Lef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855"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57639" y="256642"/>
            <a:ext cx="5071852" cy="411757"/>
          </a:xfrm>
        </p:spPr>
        <p:txBody>
          <a:bodyPr/>
          <a:lstStyle>
            <a:lvl1pPr>
              <a:defRPr>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585304"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84DAE3-1891-054F-8B7F-CF901DD56EFF}"/>
              </a:ext>
            </a:extLst>
          </p:cNvPr>
          <p:cNvCxnSpPr>
            <a:cxnSpLocks/>
          </p:cNvCxnSpPr>
          <p:nvPr/>
        </p:nvCxnSpPr>
        <p:spPr>
          <a:xfrm>
            <a:off x="559084" y="671267"/>
            <a:ext cx="507359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3" name="Group 4"/>
          <p:cNvGrpSpPr>
            <a:grpSpLocks noChangeAspect="1"/>
          </p:cNvGrpSpPr>
          <p:nvPr userDrawn="1"/>
        </p:nvGrpSpPr>
        <p:grpSpPr bwMode="gray">
          <a:xfrm>
            <a:off x="183196" y="6126956"/>
            <a:ext cx="544758" cy="548640"/>
            <a:chOff x="4703" y="3389"/>
            <a:chExt cx="437" cy="440"/>
          </a:xfrm>
        </p:grpSpPr>
        <p:sp>
          <p:nvSpPr>
            <p:cNvPr id="54" name="Freeform 53"/>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35303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ue Title and Content">
    <p:bg>
      <p:bgPr>
        <a:solidFill>
          <a:schemeClr val="accent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0684DAE3-1891-054F-8B7F-CF901DD56EFF}"/>
              </a:ext>
            </a:extLst>
          </p:cNvPr>
          <p:cNvCxnSpPr>
            <a:cxnSpLocks/>
          </p:cNvCxnSpPr>
          <p:nvPr/>
        </p:nvCxnSpPr>
        <p:spPr>
          <a:xfrm>
            <a:off x="571355" y="671267"/>
            <a:ext cx="10969941"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0"/>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3663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Title and Content">
    <p:bg>
      <p:bgPr>
        <a:solidFill>
          <a:srgbClr val="CC00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559084" y="256642"/>
            <a:ext cx="10969944" cy="411757"/>
          </a:xfrm>
        </p:spPr>
        <p:txBody>
          <a:bodyPr/>
          <a:lstStyle>
            <a:lvl1pPr>
              <a:defRPr>
                <a:solidFill>
                  <a:schemeClr val="bg1"/>
                </a:solidFill>
              </a:defRPr>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7135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Yellow Title and Content">
    <p:bg>
      <p:bgPr>
        <a:solidFill>
          <a:schemeClr val="accent4"/>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6834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Full Imag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0" y="-19187"/>
            <a:ext cx="12222928" cy="6877188"/>
          </a:xfrm>
          <a:prstGeom prst="rect">
            <a:avLst/>
          </a:prstGeom>
        </p:spPr>
      </p:pic>
      <p:sp>
        <p:nvSpPr>
          <p:cNvPr id="2" name="Title 1"/>
          <p:cNvSpPr>
            <a:spLocks noGrp="1"/>
          </p:cNvSpPr>
          <p:nvPr>
            <p:ph type="ctrTitle" hasCustomPrompt="1"/>
          </p:nvPr>
        </p:nvSpPr>
        <p:spPr>
          <a:xfrm>
            <a:off x="3199567" y="197449"/>
            <a:ext cx="8836324"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3199568" y="1599715"/>
            <a:ext cx="5734288" cy="364759"/>
          </a:xfrm>
          <a:prstGeom prst="rect">
            <a:avLst/>
          </a:prstGeom>
        </p:spPr>
        <p:txBody>
          <a:bodyPr lIns="0" tIns="0" rIns="0" bIns="0" anchor="ctr">
            <a:noAutofit/>
          </a:bodyPr>
          <a:lstStyle>
            <a:lvl1pPr marL="0" indent="0" algn="l">
              <a:buNone/>
              <a:defRPr lang="en-US" sz="1800" b="1" kern="1200">
                <a:solidFill>
                  <a:schemeClr val="bg1"/>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9171008" y="1599711"/>
            <a:ext cx="2879309" cy="365760"/>
          </a:xfrm>
          <a:prstGeom prst="rect">
            <a:avLst/>
          </a:prstGeom>
        </p:spPr>
        <p:txBody>
          <a:bodyPr anchor="ctr">
            <a:normAutofit/>
          </a:bodyPr>
          <a:lstStyle>
            <a:lvl1pPr marL="0" indent="0">
              <a:buFontTx/>
              <a:buNone/>
              <a:defRPr sz="1800">
                <a:solidFill>
                  <a:schemeClr val="bg1"/>
                </a:solidFill>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6" name="Straight Connector 15">
            <a:extLst>
              <a:ext uri="{FF2B5EF4-FFF2-40B4-BE49-F238E27FC236}">
                <a16:creationId xmlns:a16="http://schemas.microsoft.com/office/drawing/2014/main" id="{5061144D-925C-6649-8B8D-0BA5AE873666}"/>
              </a:ext>
            </a:extLst>
          </p:cNvPr>
          <p:cNvCxnSpPr/>
          <p:nvPr/>
        </p:nvCxnSpPr>
        <p:spPr>
          <a:xfrm>
            <a:off x="3034620" y="593836"/>
            <a:ext cx="0" cy="13400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1220BF2-3585-BC43-A835-8B87118913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9440"/>
          <a:stretch/>
        </p:blipFill>
        <p:spPr bwMode="ltGray">
          <a:xfrm>
            <a:off x="397669" y="868067"/>
            <a:ext cx="2255248" cy="731520"/>
          </a:xfrm>
          <a:prstGeom prst="rect">
            <a:avLst/>
          </a:prstGeom>
        </p:spPr>
      </p:pic>
      <p:cxnSp>
        <p:nvCxnSpPr>
          <p:cNvPr id="10" name="Straight Connector 9"/>
          <p:cNvCxnSpPr/>
          <p:nvPr userDrawn="1"/>
        </p:nvCxnSpPr>
        <p:spPr>
          <a:xfrm>
            <a:off x="9057698" y="1641764"/>
            <a:ext cx="0" cy="29094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671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l Title and Content">
    <p:bg>
      <p:bgPr>
        <a:solidFill>
          <a:srgbClr val="59C3C3"/>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84049" y="671267"/>
            <a:ext cx="1098263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207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2"/>
          <p:cNvSpPr>
            <a:spLocks noGrp="1"/>
          </p:cNvSpPr>
          <p:nvPr>
            <p:ph idx="1"/>
          </p:nvPr>
        </p:nvSpPr>
        <p:spPr>
          <a:xfrm>
            <a:off x="83798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0"/>
          </p:nvPr>
        </p:nvSpPr>
        <p:spPr>
          <a:xfrm>
            <a:off x="626723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30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9085" y="2113900"/>
            <a:ext cx="5156443" cy="40860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08560" y="2113903"/>
            <a:ext cx="5181838" cy="4024095"/>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514350"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9" name="Text Placeholder 6"/>
          <p:cNvSpPr>
            <a:spLocks noGrp="1"/>
          </p:cNvSpPr>
          <p:nvPr>
            <p:ph type="body" sz="quarter" idx="11"/>
          </p:nvPr>
        </p:nvSpPr>
        <p:spPr>
          <a:xfrm>
            <a:off x="6303962"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30160052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ubtitle/2 Column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8" name="Content Placeholder 3"/>
          <p:cNvSpPr>
            <a:spLocks noGrp="1"/>
          </p:cNvSpPr>
          <p:nvPr>
            <p:ph sz="half" idx="2"/>
          </p:nvPr>
        </p:nvSpPr>
        <p:spPr>
          <a:xfrm>
            <a:off x="749585" y="1600200"/>
            <a:ext cx="5156443" cy="45997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118060" y="1607987"/>
            <a:ext cx="5181838" cy="4530011"/>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742950" y="742950"/>
            <a:ext cx="10591800" cy="800100"/>
          </a:xfrm>
        </p:spPr>
        <p:txBody>
          <a:bodyPr/>
          <a:lstStyle>
            <a:lvl1pPr marL="0" indent="0">
              <a:buNone/>
              <a:defRPr b="1"/>
            </a:lvl1pPr>
          </a:lstStyle>
          <a:p>
            <a:pPr lvl="0"/>
            <a:r>
              <a:rPr lang="en-US"/>
              <a:t>Click to edit Master text styles</a:t>
            </a:r>
          </a:p>
        </p:txBody>
      </p:sp>
    </p:spTree>
    <p:extLst>
      <p:ext uri="{BB962C8B-B14F-4D97-AF65-F5344CB8AC3E}">
        <p14:creationId xmlns:p14="http://schemas.microsoft.com/office/powerpoint/2010/main" val="401121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sections with 2 photo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370500" y="3492503"/>
            <a:ext cx="4249192" cy="269005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4033"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698283" y="3488707"/>
            <a:ext cx="4249192" cy="264929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p>
        </p:txBody>
      </p:sp>
      <p:sp>
        <p:nvSpPr>
          <p:cNvPr id="7" name="Picture Placeholder 6"/>
          <p:cNvSpPr>
            <a:spLocks noGrp="1" noChangeAspect="1"/>
          </p:cNvSpPr>
          <p:nvPr>
            <p:ph type="pic" sz="quarter" idx="10"/>
          </p:nvPr>
        </p:nvSpPr>
        <p:spPr>
          <a:xfrm>
            <a:off x="1096249"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9" name="Picture Placeholder 6"/>
          <p:cNvSpPr>
            <a:spLocks noGrp="1" noChangeAspect="1"/>
          </p:cNvSpPr>
          <p:nvPr>
            <p:ph type="pic" sz="quarter" idx="11"/>
          </p:nvPr>
        </p:nvSpPr>
        <p:spPr>
          <a:xfrm>
            <a:off x="6424033"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1065212"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Tree>
    <p:extLst>
      <p:ext uri="{BB962C8B-B14F-4D97-AF65-F5344CB8AC3E}">
        <p14:creationId xmlns:p14="http://schemas.microsoft.com/office/powerpoint/2010/main" val="814044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sections with 3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749535" y="3410550"/>
            <a:ext cx="3199567" cy="2398545"/>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5" name="Text Placeholder 4"/>
          <p:cNvSpPr>
            <a:spLocks noGrp="1"/>
          </p:cNvSpPr>
          <p:nvPr>
            <p:ph type="body" sz="quarter" idx="3"/>
          </p:nvPr>
        </p:nvSpPr>
        <p:spPr>
          <a:xfrm>
            <a:off x="4406183"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406183"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749106"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1"/>
          </p:nvPr>
        </p:nvSpPr>
        <p:spPr>
          <a:xfrm>
            <a:off x="4406183"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8062830"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2" name="Content Placeholder 5"/>
          <p:cNvSpPr>
            <a:spLocks noGrp="1"/>
          </p:cNvSpPr>
          <p:nvPr>
            <p:ph sz="quarter" idx="13"/>
          </p:nvPr>
        </p:nvSpPr>
        <p:spPr>
          <a:xfrm>
            <a:off x="8062830"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3" name="Picture Placeholder 6"/>
          <p:cNvSpPr>
            <a:spLocks noGrp="1"/>
          </p:cNvSpPr>
          <p:nvPr>
            <p:ph type="pic" sz="quarter" idx="14"/>
          </p:nvPr>
        </p:nvSpPr>
        <p:spPr>
          <a:xfrm>
            <a:off x="8062830"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651505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hotos with titles below">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1559"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10411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495061"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Picture Placeholder 6"/>
          <p:cNvSpPr>
            <a:spLocks noGrp="1"/>
          </p:cNvSpPr>
          <p:nvPr>
            <p:ph type="pic" sz="quarter" idx="12"/>
          </p:nvPr>
        </p:nvSpPr>
        <p:spPr>
          <a:xfrm>
            <a:off x="44946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idx="13"/>
          </p:nvPr>
        </p:nvSpPr>
        <p:spPr>
          <a:xfrm>
            <a:off x="7935863"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7" name="Picture Placeholder 6"/>
          <p:cNvSpPr>
            <a:spLocks noGrp="1"/>
          </p:cNvSpPr>
          <p:nvPr>
            <p:ph type="pic" sz="quarter" idx="14"/>
          </p:nvPr>
        </p:nvSpPr>
        <p:spPr>
          <a:xfrm>
            <a:off x="7935434" y="1688629"/>
            <a:ext cx="3199567" cy="219456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224132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sections with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hasCustomPrompt="1"/>
          </p:nvPr>
        </p:nvSpPr>
        <p:spPr>
          <a:xfrm>
            <a:off x="749106"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4" name="Text Placeholder 2"/>
          <p:cNvSpPr>
            <a:spLocks noGrp="1"/>
          </p:cNvSpPr>
          <p:nvPr>
            <p:ph type="body" idx="11"/>
          </p:nvPr>
        </p:nvSpPr>
        <p:spPr>
          <a:xfrm>
            <a:off x="3453500"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6" name="Picture Placeholder 6"/>
          <p:cNvSpPr>
            <a:spLocks noGrp="1"/>
          </p:cNvSpPr>
          <p:nvPr>
            <p:ph type="pic" sz="quarter" idx="13" hasCustomPrompt="1"/>
          </p:nvPr>
        </p:nvSpPr>
        <p:spPr>
          <a:xfrm>
            <a:off x="3453071"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7" name="Text Placeholder 2"/>
          <p:cNvSpPr>
            <a:spLocks noGrp="1"/>
          </p:cNvSpPr>
          <p:nvPr>
            <p:ph type="body" idx="14"/>
          </p:nvPr>
        </p:nvSpPr>
        <p:spPr>
          <a:xfrm>
            <a:off x="6195986"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9" name="Picture Placeholder 6"/>
          <p:cNvSpPr>
            <a:spLocks noGrp="1"/>
          </p:cNvSpPr>
          <p:nvPr>
            <p:ph type="pic" sz="quarter" idx="16" hasCustomPrompt="1"/>
          </p:nvPr>
        </p:nvSpPr>
        <p:spPr>
          <a:xfrm>
            <a:off x="6195555"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20" name="Text Placeholder 2"/>
          <p:cNvSpPr>
            <a:spLocks noGrp="1"/>
          </p:cNvSpPr>
          <p:nvPr>
            <p:ph type="body" idx="17"/>
          </p:nvPr>
        </p:nvSpPr>
        <p:spPr>
          <a:xfrm>
            <a:off x="8938473"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22" name="Picture Placeholder 6"/>
          <p:cNvSpPr>
            <a:spLocks noGrp="1"/>
          </p:cNvSpPr>
          <p:nvPr>
            <p:ph type="pic" sz="quarter" idx="19" hasCustomPrompt="1"/>
          </p:nvPr>
        </p:nvSpPr>
        <p:spPr>
          <a:xfrm>
            <a:off x="8938042"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8" name="Text Placeholder 7"/>
          <p:cNvSpPr>
            <a:spLocks noGrp="1"/>
          </p:cNvSpPr>
          <p:nvPr>
            <p:ph type="body" sz="quarter" idx="20"/>
          </p:nvPr>
        </p:nvSpPr>
        <p:spPr>
          <a:xfrm>
            <a:off x="74910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3" name="Text Placeholder 7"/>
          <p:cNvSpPr>
            <a:spLocks noGrp="1"/>
          </p:cNvSpPr>
          <p:nvPr>
            <p:ph type="body" sz="quarter" idx="21"/>
          </p:nvPr>
        </p:nvSpPr>
        <p:spPr>
          <a:xfrm>
            <a:off x="3453500"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4" name="Text Placeholder 7"/>
          <p:cNvSpPr>
            <a:spLocks noGrp="1"/>
          </p:cNvSpPr>
          <p:nvPr>
            <p:ph type="body" sz="quarter" idx="22"/>
          </p:nvPr>
        </p:nvSpPr>
        <p:spPr>
          <a:xfrm>
            <a:off x="619598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5" name="Text Placeholder 7"/>
          <p:cNvSpPr>
            <a:spLocks noGrp="1"/>
          </p:cNvSpPr>
          <p:nvPr>
            <p:ph type="body" sz="quarter" idx="23"/>
          </p:nvPr>
        </p:nvSpPr>
        <p:spPr>
          <a:xfrm>
            <a:off x="8938473"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5659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sections with 3 photos horizont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72894" y="143033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072894" y="1849623"/>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2653607" y="1430337"/>
            <a:ext cx="1371243" cy="137160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072894" y="2982913"/>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Content Placeholder 3"/>
          <p:cNvSpPr>
            <a:spLocks noGrp="1"/>
          </p:cNvSpPr>
          <p:nvPr>
            <p:ph sz="half" idx="12"/>
          </p:nvPr>
        </p:nvSpPr>
        <p:spPr>
          <a:xfrm>
            <a:off x="4072894" y="3402199"/>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6" name="Picture Placeholder 6"/>
          <p:cNvSpPr>
            <a:spLocks noGrp="1"/>
          </p:cNvSpPr>
          <p:nvPr>
            <p:ph type="pic" sz="quarter" idx="13"/>
          </p:nvPr>
        </p:nvSpPr>
        <p:spPr>
          <a:xfrm>
            <a:off x="2653607" y="2982912"/>
            <a:ext cx="1371243" cy="1371600"/>
          </a:xfrm>
          <a:prstGeom prst="rect">
            <a:avLst/>
          </a:prstGeom>
        </p:spPr>
        <p:txBody>
          <a:bodyPr/>
          <a:lstStyle>
            <a:lvl1pPr marL="0" indent="0">
              <a:buNone/>
              <a:defRPr/>
            </a:lvl1pPr>
          </a:lstStyle>
          <a:p>
            <a:r>
              <a:rPr lang="en-US"/>
              <a:t>Click icon to add picture</a:t>
            </a:r>
            <a:endParaRPr lang="en-US" dirty="0"/>
          </a:p>
        </p:txBody>
      </p:sp>
      <p:sp>
        <p:nvSpPr>
          <p:cNvPr id="17" name="Text Placeholder 2"/>
          <p:cNvSpPr>
            <a:spLocks noGrp="1"/>
          </p:cNvSpPr>
          <p:nvPr>
            <p:ph type="body" idx="14"/>
          </p:nvPr>
        </p:nvSpPr>
        <p:spPr>
          <a:xfrm>
            <a:off x="4072894" y="453548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8" name="Content Placeholder 3"/>
          <p:cNvSpPr>
            <a:spLocks noGrp="1"/>
          </p:cNvSpPr>
          <p:nvPr>
            <p:ph sz="half" idx="15"/>
          </p:nvPr>
        </p:nvSpPr>
        <p:spPr>
          <a:xfrm>
            <a:off x="4072894" y="4954774"/>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9" name="Picture Placeholder 6"/>
          <p:cNvSpPr>
            <a:spLocks noGrp="1"/>
          </p:cNvSpPr>
          <p:nvPr>
            <p:ph type="pic" sz="quarter" idx="16"/>
          </p:nvPr>
        </p:nvSpPr>
        <p:spPr>
          <a:xfrm>
            <a:off x="2653607" y="4535487"/>
            <a:ext cx="1371243" cy="137160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525138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normAutofit/>
          </a:bodyPr>
          <a:lstStyle>
            <a:lvl1pPr>
              <a:defRPr sz="1400" cap="none"/>
            </a:lvl1pPr>
          </a:lstStyle>
          <a:p>
            <a:r>
              <a:rPr lang="en-US" dirty="0"/>
              <a:t>Click To Edit Master Title Style</a:t>
            </a:r>
          </a:p>
        </p:txBody>
      </p:sp>
    </p:spTree>
    <p:extLst>
      <p:ext uri="{BB962C8B-B14F-4D97-AF65-F5344CB8AC3E}">
        <p14:creationId xmlns:p14="http://schemas.microsoft.com/office/powerpoint/2010/main" val="41727179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bwMode="ltGray">
          <a:xfrm>
            <a:off x="5884" y="-3313"/>
            <a:ext cx="12182943" cy="6861313"/>
            <a:chOff x="4414" y="-2485"/>
            <a:chExt cx="9139587" cy="5145985"/>
          </a:xfrm>
        </p:grpSpPr>
        <p:pic>
          <p:nvPicPr>
            <p:cNvPr id="9" name="Picture 8">
              <a:extLst>
                <a:ext uri="{FF2B5EF4-FFF2-40B4-BE49-F238E27FC236}">
                  <a16:creationId xmlns:a16="http://schemas.microsoft.com/office/drawing/2014/main" id="{6D934819-4139-3B46-BA5D-0EB3E1812D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4414" y="-2485"/>
              <a:ext cx="9139587" cy="5145985"/>
            </a:xfrm>
            <a:prstGeom prst="rect">
              <a:avLst/>
            </a:prstGeom>
          </p:spPr>
        </p:pic>
        <p:pic>
          <p:nvPicPr>
            <p:cNvPr id="10" name="Picture 9">
              <a:extLst>
                <a:ext uri="{FF2B5EF4-FFF2-40B4-BE49-F238E27FC236}">
                  <a16:creationId xmlns:a16="http://schemas.microsoft.com/office/drawing/2014/main" id="{81220BF2-3585-BC43-A835-8B87118913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6696636" y="535220"/>
              <a:ext cx="2097110" cy="411836"/>
            </a:xfrm>
            <a:prstGeom prst="rect">
              <a:avLst/>
            </a:prstGeom>
          </p:spPr>
        </p:pic>
      </p:grpSp>
      <p:sp>
        <p:nvSpPr>
          <p:cNvPr id="15" name="Rectangle 14"/>
          <p:cNvSpPr/>
          <p:nvPr/>
        </p:nvSpPr>
        <p:spPr>
          <a:xfrm>
            <a:off x="8909538" y="1594407"/>
            <a:ext cx="221536" cy="265457"/>
          </a:xfrm>
          <a:prstGeom prst="rect">
            <a:avLst/>
          </a:prstGeom>
        </p:spPr>
        <p:txBody>
          <a:bodyPr wrap="none">
            <a:spAutoFit/>
          </a:bodyPr>
          <a:lstStyle/>
          <a:p>
            <a:r>
              <a:rPr lang="en-US" sz="1125" dirty="0">
                <a:solidFill>
                  <a:schemeClr val="bg1"/>
                </a:solidFill>
                <a:latin typeface="Arial" panose="020B0604020202020204" pitchFamily="34" charset="0"/>
                <a:cs typeface="Arial" panose="020B0604020202020204" pitchFamily="34" charset="0"/>
              </a:rPr>
              <a:t>|</a:t>
            </a:r>
            <a:endParaRPr lang="en-US" sz="1125" dirty="0">
              <a:solidFill>
                <a:schemeClr val="bg1"/>
              </a:solidFill>
            </a:endParaRPr>
          </a:p>
        </p:txBody>
      </p:sp>
      <p:sp>
        <p:nvSpPr>
          <p:cNvPr id="2" name="Title 1"/>
          <p:cNvSpPr>
            <a:spLocks noGrp="1"/>
          </p:cNvSpPr>
          <p:nvPr>
            <p:ph type="ctrTitle" hasCustomPrompt="1"/>
          </p:nvPr>
        </p:nvSpPr>
        <p:spPr bwMode="auto">
          <a:xfrm>
            <a:off x="498635" y="1"/>
            <a:ext cx="8836324" cy="1264831"/>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bwMode="auto">
          <a:xfrm>
            <a:off x="498634" y="1419606"/>
            <a:ext cx="8856938" cy="389740"/>
          </a:xfrm>
          <a:prstGeom prst="rect">
            <a:avLst/>
          </a:prstGeom>
        </p:spPr>
        <p:txBody>
          <a:bodyPr lIns="0" tIns="0" rIns="0" bIns="0" anchor="b">
            <a:noAutofit/>
          </a:bodyPr>
          <a:lstStyle>
            <a:lvl1pPr marL="0" indent="0" algn="l">
              <a:buNone/>
              <a:defRPr lang="en-US" sz="1800" b="1" kern="1200">
                <a:solidFill>
                  <a:schemeClr val="bg1"/>
                </a:solidFill>
                <a:latin typeface="Arial" panose="020B0604020202020204" pitchFamily="34" charset="0"/>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bwMode="auto">
          <a:xfrm>
            <a:off x="484784" y="1865895"/>
            <a:ext cx="8870789" cy="566020"/>
          </a:xfrm>
          <a:prstGeom prst="rect">
            <a:avLst/>
          </a:prstGeom>
        </p:spPr>
        <p:txBody>
          <a:bodyPr lIns="0" rIns="0" anchor="t">
            <a:normAutofit/>
          </a:bodyPr>
          <a:lstStyle>
            <a:lvl1pPr marL="0" indent="0">
              <a:buFontTx/>
              <a:buNone/>
              <a:defRPr sz="1200" i="1">
                <a:solidFill>
                  <a:schemeClr val="bg1"/>
                </a:solidFill>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2" name="Straight Connector 11">
            <a:extLst>
              <a:ext uri="{FF2B5EF4-FFF2-40B4-BE49-F238E27FC236}">
                <a16:creationId xmlns:a16="http://schemas.microsoft.com/office/drawing/2014/main" id="{0C8D6EF0-D566-6845-AD87-0A792C660BA4}"/>
              </a:ext>
            </a:extLst>
          </p:cNvPr>
          <p:cNvCxnSpPr>
            <a:cxnSpLocks/>
          </p:cNvCxnSpPr>
          <p:nvPr/>
        </p:nvCxnSpPr>
        <p:spPr bwMode="auto">
          <a:xfrm>
            <a:off x="540140" y="128550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093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cap="none"/>
            </a:lvl1pPr>
          </a:lstStyle>
          <a:p>
            <a:r>
              <a:rPr lang="en-US" dirty="0"/>
              <a:t>Click To Edit Master Title Style</a:t>
            </a:r>
          </a:p>
        </p:txBody>
      </p:sp>
      <p:sp>
        <p:nvSpPr>
          <p:cNvPr id="3" name="Text Placeholder 4"/>
          <p:cNvSpPr>
            <a:spLocks noGrp="1"/>
          </p:cNvSpPr>
          <p:nvPr>
            <p:ph type="body" sz="quarter" idx="10" hasCustomPrompt="1"/>
          </p:nvPr>
        </p:nvSpPr>
        <p:spPr>
          <a:xfrm>
            <a:off x="858616" y="668401"/>
            <a:ext cx="10631784" cy="808711"/>
          </a:xfrm>
          <a:prstGeom prst="rect">
            <a:avLst/>
          </a:prstGeom>
        </p:spPr>
        <p:txBody>
          <a:bodyPr anchor="b"/>
          <a:lstStyle>
            <a:lvl1pPr marL="0" indent="0">
              <a:spcBef>
                <a:spcPts val="0"/>
              </a:spcBef>
              <a:buNone/>
              <a:defRPr b="1" cap="all" baseline="0"/>
            </a:lvl1pPr>
            <a:lvl2pPr marL="257175" indent="0">
              <a:buNone/>
              <a:defRPr/>
            </a:lvl2pPr>
            <a:lvl3pPr marL="514350" indent="0">
              <a:buNone/>
              <a:defRPr/>
            </a:lvl3pPr>
            <a:lvl4pPr marL="771525" indent="0">
              <a:buNone/>
              <a:defRPr/>
            </a:lvl4pPr>
            <a:lvl5pPr marL="1028700" indent="0">
              <a:buNone/>
              <a:defRPr/>
            </a:lvl5pPr>
          </a:lstStyle>
          <a:p>
            <a:pPr lvl="0"/>
            <a:r>
              <a:rPr lang="en-US" dirty="0"/>
              <a:t>ENTER SUBTITLE</a:t>
            </a:r>
          </a:p>
        </p:txBody>
      </p:sp>
    </p:spTree>
    <p:extLst>
      <p:ext uri="{BB962C8B-B14F-4D97-AF65-F5344CB8AC3E}">
        <p14:creationId xmlns:p14="http://schemas.microsoft.com/office/powerpoint/2010/main" val="25667792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829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hoto with Title/Subtitle/Content">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hidden">
          <a:xfrm>
            <a:off x="2220109" y="0"/>
            <a:ext cx="9987762" cy="6858000"/>
          </a:xfrm>
          <a:prstGeom prst="rect">
            <a:avLst/>
          </a:prstGeom>
        </p:spPr>
      </p:pic>
      <p:cxnSp>
        <p:nvCxnSpPr>
          <p:cNvPr id="7" name="Straight Connector 6">
            <a:extLst>
              <a:ext uri="{FF2B5EF4-FFF2-40B4-BE49-F238E27FC236}">
                <a16:creationId xmlns:a16="http://schemas.microsoft.com/office/drawing/2014/main" id="{79C6FE92-E738-A94C-9AF4-F919BA9C0DF8}"/>
              </a:ext>
            </a:extLst>
          </p:cNvPr>
          <p:cNvCxnSpPr>
            <a:cxnSpLocks/>
          </p:cNvCxnSpPr>
          <p:nvPr/>
        </p:nvCxnSpPr>
        <p:spPr>
          <a:xfrm>
            <a:off x="672980" y="2739743"/>
            <a:ext cx="8683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2" name="Text Placeholder 11"/>
          <p:cNvSpPr>
            <a:spLocks noGrp="1"/>
          </p:cNvSpPr>
          <p:nvPr>
            <p:ph type="body" sz="quarter" idx="10" hasCustomPrompt="1"/>
          </p:nvPr>
        </p:nvSpPr>
        <p:spPr>
          <a:xfrm>
            <a:off x="561832" y="419102"/>
            <a:ext cx="8224283" cy="1968500"/>
          </a:xfrm>
          <a:prstGeom prst="rect">
            <a:avLst/>
          </a:prstGeom>
        </p:spPr>
        <p:txBody>
          <a:bodyPr anchor="b">
            <a:normAutofit/>
          </a:bodyPr>
          <a:lstStyle>
            <a:lvl1pPr marL="0" indent="0">
              <a:buNone/>
              <a:defRPr sz="3200" b="1">
                <a:solidFill>
                  <a:schemeClr val="tx1"/>
                </a:solidFill>
              </a:defRPr>
            </a:lvl1pPr>
            <a:lvl5pPr>
              <a:defRPr/>
            </a:lvl5pPr>
          </a:lstStyle>
          <a:p>
            <a:pPr lvl="0"/>
            <a:r>
              <a:rPr lang="en-US" dirty="0"/>
              <a:t>Enter short </a:t>
            </a:r>
            <a:br>
              <a:rPr lang="en-US" dirty="0"/>
            </a:br>
            <a:r>
              <a:rPr lang="en-US" dirty="0"/>
              <a:t>title here</a:t>
            </a:r>
          </a:p>
        </p:txBody>
      </p:sp>
      <p:sp>
        <p:nvSpPr>
          <p:cNvPr id="13" name="Text Placeholder 11"/>
          <p:cNvSpPr>
            <a:spLocks noGrp="1"/>
          </p:cNvSpPr>
          <p:nvPr>
            <p:ph type="body" sz="quarter" idx="11" hasCustomPrompt="1"/>
          </p:nvPr>
        </p:nvSpPr>
        <p:spPr>
          <a:xfrm>
            <a:off x="561832" y="3022600"/>
            <a:ext cx="8224283" cy="558800"/>
          </a:xfrm>
          <a:prstGeom prst="rect">
            <a:avLst/>
          </a:prstGeom>
        </p:spPr>
        <p:txBody>
          <a:bodyPr>
            <a:noAutofit/>
          </a:bodyPr>
          <a:lstStyle>
            <a:lvl1pPr marL="0" indent="0">
              <a:buNone/>
              <a:defRPr sz="2000" b="1" cap="all" baseline="0">
                <a:solidFill>
                  <a:schemeClr val="tx1"/>
                </a:solidFill>
              </a:defRPr>
            </a:lvl1pPr>
            <a:lvl5pPr>
              <a:defRPr/>
            </a:lvl5pPr>
          </a:lstStyle>
          <a:p>
            <a:pPr lvl="0"/>
            <a:r>
              <a:rPr lang="en-US" dirty="0"/>
              <a:t>ENTER SUBTITLE HERE</a:t>
            </a:r>
          </a:p>
        </p:txBody>
      </p:sp>
      <p:sp>
        <p:nvSpPr>
          <p:cNvPr id="14" name="Text Placeholder 11"/>
          <p:cNvSpPr>
            <a:spLocks noGrp="1"/>
          </p:cNvSpPr>
          <p:nvPr>
            <p:ph type="body" sz="quarter" idx="12" hasCustomPrompt="1"/>
          </p:nvPr>
        </p:nvSpPr>
        <p:spPr>
          <a:xfrm>
            <a:off x="561832" y="3581401"/>
            <a:ext cx="8224283" cy="2918931"/>
          </a:xfrm>
          <a:prstGeom prst="rect">
            <a:avLst/>
          </a:prstGeom>
        </p:spPr>
        <p:txBody>
          <a:bodyPr>
            <a:noAutofit/>
          </a:bodyPr>
          <a:lstStyle>
            <a:lvl1pPr marL="0" indent="0">
              <a:spcAft>
                <a:spcPts val="338"/>
              </a:spcAft>
              <a:buNone/>
              <a:defRPr sz="1800" b="0" cap="none" baseline="0">
                <a:solidFill>
                  <a:schemeClr val="tx1"/>
                </a:solidFill>
              </a:defRPr>
            </a:lvl1pPr>
            <a:lvl5pPr>
              <a:defRPr/>
            </a:lvl5pPr>
          </a:lstStyle>
          <a:p>
            <a:pPr lvl="0"/>
            <a:r>
              <a:rPr lang="en-US" dirty="0"/>
              <a:t>ENTER text here</a:t>
            </a:r>
          </a:p>
          <a:p>
            <a:pPr lvl="0"/>
            <a:r>
              <a:rPr lang="en-US" dirty="0"/>
              <a:t>Enter you text here</a:t>
            </a:r>
          </a:p>
        </p:txBody>
      </p:sp>
      <p:grpSp>
        <p:nvGrpSpPr>
          <p:cNvPr id="56" name="Group 4"/>
          <p:cNvGrpSpPr>
            <a:grpSpLocks noChangeAspect="1"/>
          </p:cNvGrpSpPr>
          <p:nvPr userDrawn="1"/>
        </p:nvGrpSpPr>
        <p:grpSpPr bwMode="gray">
          <a:xfrm>
            <a:off x="11460796" y="6126956"/>
            <a:ext cx="544758" cy="548640"/>
            <a:chOff x="4703" y="3389"/>
            <a:chExt cx="437" cy="440"/>
          </a:xfrm>
        </p:grpSpPr>
        <p:sp>
          <p:nvSpPr>
            <p:cNvPr id="57" name="Freeform 56"/>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96"/>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97"/>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98"/>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705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with Text 1">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4"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0" name="Group 4"/>
          <p:cNvGrpSpPr>
            <a:grpSpLocks noChangeAspect="1"/>
          </p:cNvGrpSpPr>
          <p:nvPr userDrawn="1"/>
        </p:nvGrpSpPr>
        <p:grpSpPr bwMode="gray">
          <a:xfrm>
            <a:off x="11460796" y="6126956"/>
            <a:ext cx="544758" cy="548640"/>
            <a:chOff x="4703" y="3389"/>
            <a:chExt cx="437" cy="440"/>
          </a:xfrm>
        </p:grpSpPr>
        <p:sp>
          <p:nvSpPr>
            <p:cNvPr id="51" name="Freeform 50"/>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734828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with Text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16308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with Text 3">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91238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with Text 4">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a:solidFill>
            <a:srgbClr val="6985BB"/>
          </a:solidFill>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8041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Half Imag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
        <p:nvSpPr>
          <p:cNvPr id="12" name="Title 11"/>
          <p:cNvSpPr>
            <a:spLocks noGrp="1"/>
          </p:cNvSpPr>
          <p:nvPr>
            <p:ph type="title" hasCustomPrompt="1"/>
          </p:nvPr>
        </p:nvSpPr>
        <p:spPr>
          <a:xfrm>
            <a:off x="7427151" y="541767"/>
            <a:ext cx="4573658" cy="2466975"/>
          </a:xfrm>
          <a:prstGeom prst="rect">
            <a:avLst/>
          </a:prstGeom>
        </p:spPr>
        <p:txBody>
          <a:bodyPr lIns="0" tIns="0" rIns="0" bIns="0" anchor="b">
            <a:normAutofit/>
          </a:bodyPr>
          <a:lstStyle>
            <a:lvl1pPr marL="0" algn="l" defTabSz="514350" rtl="0" eaLnBrk="1" latinLnBrk="0" hangingPunct="1">
              <a:lnSpc>
                <a:spcPct val="100000"/>
              </a:lnSpc>
              <a:spcBef>
                <a:spcPct val="0"/>
              </a:spcBef>
              <a:buNone/>
              <a:defRPr lang="en-US" sz="36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3"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Tree>
    <p:extLst>
      <p:ext uri="{BB962C8B-B14F-4D97-AF65-F5344CB8AC3E}">
        <p14:creationId xmlns:p14="http://schemas.microsoft.com/office/powerpoint/2010/main" val="338077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Half Image 2">
    <p:bg>
      <p:bgPr>
        <a:solidFill>
          <a:srgbClr val="CC00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6"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spcAft>
                <a:spcPts val="0"/>
              </a:spcAft>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9" name="Group 8"/>
          <p:cNvGrpSpPr/>
          <p:nvPr userDrawn="1"/>
        </p:nvGrpSpPr>
        <p:grpSpPr bwMode="invGray">
          <a:xfrm>
            <a:off x="7472005" y="5414434"/>
            <a:ext cx="1896039" cy="611717"/>
            <a:chOff x="5605463" y="4060825"/>
            <a:chExt cx="1422400" cy="458788"/>
          </a:xfrm>
        </p:grpSpPr>
        <p:sp>
          <p:nvSpPr>
            <p:cNvPr id="10"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7"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30247709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Half Image 3">
    <p:bg>
      <p:bgPr>
        <a:solidFill>
          <a:srgbClr val="354CA1"/>
        </a:solidFill>
        <a:effectLst/>
      </p:bgPr>
    </p:bg>
    <p:spTree>
      <p:nvGrpSpPr>
        <p:cNvPr id="1" name=""/>
        <p:cNvGrpSpPr/>
        <p:nvPr/>
      </p:nvGrpSpPr>
      <p:grpSpPr>
        <a:xfrm>
          <a:off x="0" y="0"/>
          <a:ext cx="0" cy="0"/>
          <a:chOff x="0" y="0"/>
          <a:chExt cx="0" cy="0"/>
        </a:xfrm>
      </p:grpSpPr>
      <p:sp>
        <p:nvSpPr>
          <p:cNvPr id="12"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accent3"/>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grpSp>
        <p:nvGrpSpPr>
          <p:cNvPr id="10" name="Group 9"/>
          <p:cNvGrpSpPr/>
          <p:nvPr userDrawn="1"/>
        </p:nvGrpSpPr>
        <p:grpSpPr bwMode="invGray">
          <a:xfrm>
            <a:off x="7472005" y="5414434"/>
            <a:ext cx="1896039" cy="611717"/>
            <a:chOff x="5605463" y="4060825"/>
            <a:chExt cx="1422400" cy="458788"/>
          </a:xfrm>
        </p:grpSpPr>
        <p:sp>
          <p:nvSpPr>
            <p:cNvPr id="16"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20"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41738382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Half Image 4">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tx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469188" y="3926980"/>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2E785B-EFA0-2246-ADCC-47C18D9DE906}"/>
              </a:ext>
            </a:extLst>
          </p:cNvPr>
          <p:cNvCxnSpPr>
            <a:cxnSpLocks/>
          </p:cNvCxnSpPr>
          <p:nvPr/>
        </p:nvCxnSpPr>
        <p:spPr>
          <a:xfrm>
            <a:off x="7469188" y="3125439"/>
            <a:ext cx="467723"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marL="0" indent="0">
              <a:spcAft>
                <a:spcPts val="0"/>
              </a:spcAft>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5" name="Text Placeholder 2"/>
          <p:cNvSpPr>
            <a:spLocks noGrp="1"/>
          </p:cNvSpPr>
          <p:nvPr>
            <p:ph type="body" sz="quarter" idx="14" hasCustomPrompt="1"/>
          </p:nvPr>
        </p:nvSpPr>
        <p:spPr>
          <a:xfrm>
            <a:off x="7427564" y="3956167"/>
            <a:ext cx="4570809" cy="1015887"/>
          </a:xfrm>
          <a:prstGeom prst="rect">
            <a:avLst/>
          </a:prstGeom>
        </p:spPr>
        <p:txBody>
          <a:bodyPr vert="horz" lIns="0" tIns="0" rIns="0" bIns="0" rtlCol="0" anchor="ctr">
            <a:noAutofit/>
          </a:bodyPr>
          <a:lstStyle>
            <a:lvl1pPr marL="0" indent="0">
              <a:spcAft>
                <a:spcPts val="0"/>
              </a:spcAft>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6"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marL="0" indent="0">
              <a:spcAft>
                <a:spcPts val="0"/>
              </a:spcAft>
              <a:buNone/>
              <a:defRPr lang="en-US" sz="1400" b="0" i="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Tree>
    <p:extLst>
      <p:ext uri="{BB962C8B-B14F-4D97-AF65-F5344CB8AC3E}">
        <p14:creationId xmlns:p14="http://schemas.microsoft.com/office/powerpoint/2010/main" val="27589015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Half Image 5">
    <p:bg>
      <p:bgPr>
        <a:solidFill>
          <a:srgbClr val="CC0035"/>
        </a:solidFill>
        <a:effectLst/>
      </p:bgPr>
    </p:bg>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bg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1" y="-3313"/>
            <a:ext cx="7021271" cy="6861313"/>
          </a:xfrm>
          <a:prstGeom prst="rect">
            <a:avLst/>
          </a:prstGeom>
        </p:spPr>
      </p:pic>
      <p:cxnSp>
        <p:nvCxnSpPr>
          <p:cNvPr id="17" name="Straight Connector 16">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8"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9"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a:buFontTx/>
              <a:buNone/>
              <a:defRPr lang="en-US" sz="1400" b="0" i="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cxnSp>
        <p:nvCxnSpPr>
          <p:cNvPr id="20" name="Straight Connector 19">
            <a:extLst>
              <a:ext uri="{FF2B5EF4-FFF2-40B4-BE49-F238E27FC236}">
                <a16:creationId xmlns:a16="http://schemas.microsoft.com/office/drawing/2014/main" id="{ED318A14-49B3-034F-A276-8010F8A0BEB7}"/>
              </a:ext>
            </a:extLst>
          </p:cNvPr>
          <p:cNvCxnSpPr>
            <a:cxnSpLocks/>
          </p:cNvCxnSpPr>
          <p:nvPr/>
        </p:nvCxnSpPr>
        <p:spPr>
          <a:xfrm>
            <a:off x="7585888" y="3926980"/>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userDrawn="1"/>
        </p:nvGrpSpPr>
        <p:grpSpPr bwMode="invGray">
          <a:xfrm>
            <a:off x="7472005" y="5414434"/>
            <a:ext cx="1896039" cy="611717"/>
            <a:chOff x="5605463" y="4060825"/>
            <a:chExt cx="1422400" cy="458788"/>
          </a:xfrm>
        </p:grpSpPr>
        <p:sp>
          <p:nvSpPr>
            <p:cNvPr id="3"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5"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7"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8"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161765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Red Section Break or Call Out">
    <p:bg>
      <p:bgPr>
        <a:solidFill>
          <a:srgbClr val="CC0035"/>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5"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mj-lt"/>
                <a:ea typeface="+mj-ea"/>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2630323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7983" y="1290323"/>
            <a:ext cx="10512862" cy="464662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1A589ED4-99A7-154B-BB72-DF40B355989E}"/>
              </a:ext>
            </a:extLst>
          </p:cNvPr>
          <p:cNvSpPr>
            <a:spLocks noGrp="1"/>
          </p:cNvSpPr>
          <p:nvPr>
            <p:ph type="title"/>
          </p:nvPr>
        </p:nvSpPr>
        <p:spPr>
          <a:xfrm>
            <a:off x="559084" y="256642"/>
            <a:ext cx="10969944" cy="411757"/>
          </a:xfrm>
          <a:prstGeom prst="rect">
            <a:avLst/>
          </a:prstGeom>
        </p:spPr>
        <p:txBody>
          <a:bodyPr vert="horz" lIns="0" tIns="45720" rIns="0" bIns="45720" rtlCol="0" anchor="ctr">
            <a:noAutofit/>
          </a:bodyPr>
          <a:lstStyle/>
          <a:p>
            <a:pPr marL="0" lvl="0"/>
            <a:r>
              <a:rPr lang="en-US"/>
              <a:t>Click to edit Master title style</a:t>
            </a:r>
            <a:endParaRPr lang="en-US" dirty="0"/>
          </a:p>
        </p:txBody>
      </p:sp>
      <p:cxnSp>
        <p:nvCxnSpPr>
          <p:cNvPr id="10" name="Straight Connector 9">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6" name="AutoShape 11"/>
          <p:cNvSpPr>
            <a:spLocks noChangeAspect="1" noChangeArrowheads="1" noTextEdit="1"/>
          </p:cNvSpPr>
          <p:nvPr/>
        </p:nvSpPr>
        <p:spPr bwMode="auto">
          <a:xfrm>
            <a:off x="10133550" y="6100770"/>
            <a:ext cx="1814039" cy="641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mn-cs"/>
            </a:endParaRPr>
          </a:p>
        </p:txBody>
      </p:sp>
      <p:grpSp>
        <p:nvGrpSpPr>
          <p:cNvPr id="12" name="Group 4"/>
          <p:cNvGrpSpPr>
            <a:grpSpLocks noChangeAspect="1"/>
          </p:cNvGrpSpPr>
          <p:nvPr userDrawn="1"/>
        </p:nvGrpSpPr>
        <p:grpSpPr bwMode="gray">
          <a:xfrm>
            <a:off x="11460796" y="6126956"/>
            <a:ext cx="544758" cy="548640"/>
            <a:chOff x="4703" y="3389"/>
            <a:chExt cx="437" cy="440"/>
          </a:xfrm>
        </p:grpSpPr>
        <p:sp>
          <p:nvSpPr>
            <p:cNvPr id="13" name="Freeform 1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2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2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3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3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3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3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3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3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4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4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4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4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5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3242043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6" r:id="rId4"/>
    <p:sldLayoutId id="2147483787" r:id="rId5"/>
    <p:sldLayoutId id="2147483788" r:id="rId6"/>
    <p:sldLayoutId id="2147483789" r:id="rId7"/>
    <p:sldLayoutId id="2147483790" r:id="rId8"/>
    <p:sldLayoutId id="2147483791" r:id="rId9"/>
    <p:sldLayoutId id="2147483792"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5" r:id="rId31"/>
    <p:sldLayoutId id="2147483816" r:id="rId32"/>
    <p:sldLayoutId id="2147483817" r:id="rId33"/>
    <p:sldLayoutId id="2147483818" r:id="rId34"/>
    <p:sldLayoutId id="2147483819" r:id="rId35"/>
    <p:sldLayoutId id="2147483820" r:id="rId36"/>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514350" rtl="0" eaLnBrk="1" latinLnBrk="0" hangingPunct="1">
        <a:lnSpc>
          <a:spcPct val="90000"/>
        </a:lnSpc>
        <a:spcBef>
          <a:spcPct val="0"/>
        </a:spcBef>
        <a:buNone/>
        <a:defRPr sz="1400" b="0" kern="1200" cap="none" spc="28" baseline="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0"/>
        </a:spcBef>
        <a:spcAft>
          <a:spcPts val="675"/>
        </a:spcAft>
        <a:buFont typeface="Arial" panose="020B0604020202020204" pitchFamily="34" charset="0"/>
        <a:buChar char="•"/>
        <a:defRPr sz="2000" kern="1200">
          <a:solidFill>
            <a:schemeClr val="tx1"/>
          </a:solidFill>
          <a:latin typeface="+mn-lt"/>
          <a:ea typeface="+mn-ea"/>
          <a:cs typeface="+mn-cs"/>
        </a:defRPr>
      </a:lvl1pPr>
      <a:lvl2pPr marL="385763"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2pPr>
      <a:lvl3pPr marL="642938"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3pPr>
      <a:lvl4pPr marL="900113"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4pPr>
      <a:lvl5pPr marL="1157288"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A2531B4-964B-8C49-ABF8-066FCC49F354}"/>
              </a:ext>
            </a:extLst>
          </p:cNvPr>
          <p:cNvSpPr>
            <a:spLocks noGrp="1"/>
          </p:cNvSpPr>
          <p:nvPr>
            <p:ph type="subTitle" idx="1"/>
          </p:nvPr>
        </p:nvSpPr>
        <p:spPr/>
        <p:txBody>
          <a:bodyPr/>
          <a:lstStyle/>
          <a:p>
            <a:r>
              <a:rPr lang="en-US" dirty="0"/>
              <a:t>By Ben Goodwin</a:t>
            </a:r>
          </a:p>
        </p:txBody>
      </p:sp>
      <p:sp>
        <p:nvSpPr>
          <p:cNvPr id="3" name="Title 2">
            <a:extLst>
              <a:ext uri="{FF2B5EF4-FFF2-40B4-BE49-F238E27FC236}">
                <a16:creationId xmlns:a16="http://schemas.microsoft.com/office/drawing/2014/main" id="{7ED15B53-92FA-D843-B759-61E045F5C217}"/>
              </a:ext>
            </a:extLst>
          </p:cNvPr>
          <p:cNvSpPr>
            <a:spLocks noGrp="1"/>
          </p:cNvSpPr>
          <p:nvPr>
            <p:ph type="ctrTitle"/>
          </p:nvPr>
        </p:nvSpPr>
        <p:spPr/>
        <p:txBody>
          <a:bodyPr/>
          <a:lstStyle/>
          <a:p>
            <a:r>
              <a:rPr lang="en-US" dirty="0"/>
              <a:t>Case Study #1 (Think Like a Designer)</a:t>
            </a:r>
          </a:p>
        </p:txBody>
      </p:sp>
    </p:spTree>
    <p:extLst>
      <p:ext uri="{BB962C8B-B14F-4D97-AF65-F5344CB8AC3E}">
        <p14:creationId xmlns:p14="http://schemas.microsoft.com/office/powerpoint/2010/main" val="938963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9AC821-D2F4-664D-A394-8E3E6707B8F6}"/>
              </a:ext>
            </a:extLst>
          </p:cNvPr>
          <p:cNvSpPr>
            <a:spLocks noGrp="1"/>
          </p:cNvSpPr>
          <p:nvPr>
            <p:ph type="title"/>
          </p:nvPr>
        </p:nvSpPr>
        <p:spPr>
          <a:xfrm>
            <a:off x="534011" y="96301"/>
            <a:ext cx="11529028" cy="538454"/>
          </a:xfrm>
        </p:spPr>
        <p:txBody>
          <a:bodyPr>
            <a:noAutofit/>
          </a:bodyPr>
          <a:lstStyle/>
          <a:p>
            <a:r>
              <a:rPr lang="en-US" sz="1800" dirty="0"/>
              <a:t>What feedback would you give your colleague about the design of their slide related to attention to detail? </a:t>
            </a:r>
          </a:p>
        </p:txBody>
      </p:sp>
      <p:sp>
        <p:nvSpPr>
          <p:cNvPr id="4" name="TextBox 3">
            <a:extLst>
              <a:ext uri="{FF2B5EF4-FFF2-40B4-BE49-F238E27FC236}">
                <a16:creationId xmlns:a16="http://schemas.microsoft.com/office/drawing/2014/main" id="{3BA01F69-FC56-3A40-824F-0A151D0F06ED}"/>
              </a:ext>
            </a:extLst>
          </p:cNvPr>
          <p:cNvSpPr txBox="1"/>
          <p:nvPr/>
        </p:nvSpPr>
        <p:spPr>
          <a:xfrm>
            <a:off x="375140" y="870686"/>
            <a:ext cx="683292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first item to note for my colleague is a glaring mistake and shows a lack of attention to detail.  Between “2019-03” and “2020-01” there is “2018-08.”  This is a seemly small mistake, but this mistake makes the data sequence difficult to understand, this is compounded by the other data points being sequential.    </a:t>
            </a:r>
          </a:p>
        </p:txBody>
      </p:sp>
      <p:pic>
        <p:nvPicPr>
          <p:cNvPr id="6" name="Picture 5" descr="Chart, bar chart&#10;&#10;Description automatically generated">
            <a:extLst>
              <a:ext uri="{FF2B5EF4-FFF2-40B4-BE49-F238E27FC236}">
                <a16:creationId xmlns:a16="http://schemas.microsoft.com/office/drawing/2014/main" id="{05793EEE-22DD-CF4D-810F-69C38A8E2436}"/>
              </a:ext>
            </a:extLst>
          </p:cNvPr>
          <p:cNvPicPr>
            <a:picLocks noChangeAspect="1"/>
          </p:cNvPicPr>
          <p:nvPr/>
        </p:nvPicPr>
        <p:blipFill>
          <a:blip r:embed="rId2"/>
          <a:stretch>
            <a:fillRect/>
          </a:stretch>
        </p:blipFill>
        <p:spPr>
          <a:xfrm>
            <a:off x="7630095" y="668399"/>
            <a:ext cx="3999646" cy="2372824"/>
          </a:xfrm>
          <a:prstGeom prst="rect">
            <a:avLst/>
          </a:prstGeom>
        </p:spPr>
      </p:pic>
      <p:cxnSp>
        <p:nvCxnSpPr>
          <p:cNvPr id="8" name="Straight Arrow Connector 7">
            <a:extLst>
              <a:ext uri="{FF2B5EF4-FFF2-40B4-BE49-F238E27FC236}">
                <a16:creationId xmlns:a16="http://schemas.microsoft.com/office/drawing/2014/main" id="{108C0174-9191-244E-80AC-6F30F36AE7AD}"/>
              </a:ext>
            </a:extLst>
          </p:cNvPr>
          <p:cNvCxnSpPr>
            <a:cxnSpLocks/>
          </p:cNvCxnSpPr>
          <p:nvPr/>
        </p:nvCxnSpPr>
        <p:spPr>
          <a:xfrm>
            <a:off x="6044056" y="2413040"/>
            <a:ext cx="1751790" cy="4239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44B3CFCB-A1F3-0440-8EF3-63274CB6A7BE}"/>
              </a:ext>
            </a:extLst>
          </p:cNvPr>
          <p:cNvCxnSpPr>
            <a:cxnSpLocks/>
          </p:cNvCxnSpPr>
          <p:nvPr/>
        </p:nvCxnSpPr>
        <p:spPr>
          <a:xfrm>
            <a:off x="6094412" y="2413040"/>
            <a:ext cx="4384392" cy="4357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304E6AB3-B856-A34C-B9CA-0E2376D25DC9}"/>
              </a:ext>
            </a:extLst>
          </p:cNvPr>
          <p:cNvSpPr/>
          <p:nvPr/>
        </p:nvSpPr>
        <p:spPr>
          <a:xfrm>
            <a:off x="386333" y="2836985"/>
            <a:ext cx="6092825" cy="1754326"/>
          </a:xfrm>
          <a:prstGeom prst="rect">
            <a:avLst/>
          </a:prstGeom>
        </p:spPr>
        <p:txBody>
          <a:bodyPr>
            <a:spAutoFit/>
          </a:bodyPr>
          <a:lstStyle/>
          <a:p>
            <a:pPr marL="285750" indent="-285750">
              <a:buFont typeface="Arial" panose="020B0604020202020204" pitchFamily="34" charset="0"/>
              <a:buChar char="•"/>
            </a:pPr>
            <a:r>
              <a:rPr lang="en-US" dirty="0"/>
              <a:t>The second item is that the time scales are not equal with each other.  We can see from the 2018 data that the intervals are from January to December.  The second set covers the interval between 2019 and the beginning of 2020.  This doesn’t seem to convey a consistent message.    </a:t>
            </a:r>
          </a:p>
        </p:txBody>
      </p:sp>
      <p:pic>
        <p:nvPicPr>
          <p:cNvPr id="20" name="Picture 19" descr="Chart, bar chart&#10;&#10;Description automatically generated">
            <a:extLst>
              <a:ext uri="{FF2B5EF4-FFF2-40B4-BE49-F238E27FC236}">
                <a16:creationId xmlns:a16="http://schemas.microsoft.com/office/drawing/2014/main" id="{DBE05785-79A0-A84D-8D06-D632E61EFBAB}"/>
              </a:ext>
            </a:extLst>
          </p:cNvPr>
          <p:cNvPicPr>
            <a:picLocks noChangeAspect="1"/>
          </p:cNvPicPr>
          <p:nvPr/>
        </p:nvPicPr>
        <p:blipFill>
          <a:blip r:embed="rId2"/>
          <a:stretch>
            <a:fillRect/>
          </a:stretch>
        </p:blipFill>
        <p:spPr>
          <a:xfrm>
            <a:off x="7795846" y="3290203"/>
            <a:ext cx="3999646" cy="2372824"/>
          </a:xfrm>
          <a:prstGeom prst="rect">
            <a:avLst/>
          </a:prstGeom>
        </p:spPr>
      </p:pic>
      <p:cxnSp>
        <p:nvCxnSpPr>
          <p:cNvPr id="21" name="Straight Arrow Connector 20">
            <a:extLst>
              <a:ext uri="{FF2B5EF4-FFF2-40B4-BE49-F238E27FC236}">
                <a16:creationId xmlns:a16="http://schemas.microsoft.com/office/drawing/2014/main" id="{6E313D4C-995B-C943-A13A-96EFFC2B72BD}"/>
              </a:ext>
            </a:extLst>
          </p:cNvPr>
          <p:cNvCxnSpPr>
            <a:cxnSpLocks/>
          </p:cNvCxnSpPr>
          <p:nvPr/>
        </p:nvCxnSpPr>
        <p:spPr>
          <a:xfrm>
            <a:off x="5181600" y="4278923"/>
            <a:ext cx="6092825" cy="120706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A7A8829D-4732-804F-913F-6E547BCB98DD}"/>
              </a:ext>
            </a:extLst>
          </p:cNvPr>
          <p:cNvSpPr/>
          <p:nvPr/>
        </p:nvSpPr>
        <p:spPr>
          <a:xfrm>
            <a:off x="375140" y="4847032"/>
            <a:ext cx="6092825" cy="1754326"/>
          </a:xfrm>
          <a:prstGeom prst="rect">
            <a:avLst/>
          </a:prstGeom>
        </p:spPr>
        <p:txBody>
          <a:bodyPr>
            <a:spAutoFit/>
          </a:bodyPr>
          <a:lstStyle/>
          <a:p>
            <a:pPr marL="285750" indent="-285750">
              <a:buFont typeface="Arial" panose="020B0604020202020204" pitchFamily="34" charset="0"/>
              <a:buChar char="•"/>
            </a:pPr>
            <a:r>
              <a:rPr lang="en-US" dirty="0"/>
              <a:t>The third item concerns the overall message of the data.  The bar chart shows roughly two years' worth of data and the table shows three years' worth of data.  This inattention to detail detracts from the audience’s understanding of the time period and makes the message difficult to interpret. </a:t>
            </a:r>
          </a:p>
        </p:txBody>
      </p:sp>
      <p:pic>
        <p:nvPicPr>
          <p:cNvPr id="28" name="Picture 27" descr="Table&#10;&#10;Description automatically generated">
            <a:extLst>
              <a:ext uri="{FF2B5EF4-FFF2-40B4-BE49-F238E27FC236}">
                <a16:creationId xmlns:a16="http://schemas.microsoft.com/office/drawing/2014/main" id="{3B76F713-57C4-7A4F-84C5-419EB4837D87}"/>
              </a:ext>
            </a:extLst>
          </p:cNvPr>
          <p:cNvPicPr>
            <a:picLocks noChangeAspect="1"/>
          </p:cNvPicPr>
          <p:nvPr/>
        </p:nvPicPr>
        <p:blipFill>
          <a:blip r:embed="rId3"/>
          <a:stretch>
            <a:fillRect/>
          </a:stretch>
        </p:blipFill>
        <p:spPr>
          <a:xfrm>
            <a:off x="6745248" y="4797551"/>
            <a:ext cx="925635" cy="1878697"/>
          </a:xfrm>
          <a:prstGeom prst="rect">
            <a:avLst/>
          </a:prstGeom>
        </p:spPr>
      </p:pic>
      <p:cxnSp>
        <p:nvCxnSpPr>
          <p:cNvPr id="29" name="Straight Arrow Connector 28">
            <a:extLst>
              <a:ext uri="{FF2B5EF4-FFF2-40B4-BE49-F238E27FC236}">
                <a16:creationId xmlns:a16="http://schemas.microsoft.com/office/drawing/2014/main" id="{498B43D4-C81F-FA45-B8D3-BDFD767C90E0}"/>
              </a:ext>
            </a:extLst>
          </p:cNvPr>
          <p:cNvCxnSpPr>
            <a:cxnSpLocks/>
          </p:cNvCxnSpPr>
          <p:nvPr/>
        </p:nvCxnSpPr>
        <p:spPr>
          <a:xfrm flipV="1">
            <a:off x="4804176" y="6072636"/>
            <a:ext cx="1904110" cy="40207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073984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D90FA3-635F-E646-A3B7-7167FB05125B}"/>
              </a:ext>
            </a:extLst>
          </p:cNvPr>
          <p:cNvSpPr>
            <a:spLocks noGrp="1"/>
          </p:cNvSpPr>
          <p:nvPr>
            <p:ph type="title"/>
          </p:nvPr>
        </p:nvSpPr>
        <p:spPr>
          <a:xfrm>
            <a:off x="609440" y="151134"/>
            <a:ext cx="10969944" cy="411757"/>
          </a:xfrm>
        </p:spPr>
        <p:txBody>
          <a:bodyPr>
            <a:noAutofit/>
          </a:bodyPr>
          <a:lstStyle/>
          <a:p>
            <a:r>
              <a:rPr lang="en-US" sz="1800" dirty="0"/>
              <a:t>Are there changes you would make to the way this data is shown? </a:t>
            </a:r>
            <a:br>
              <a:rPr lang="en-US" sz="1800" dirty="0"/>
            </a:br>
            <a:r>
              <a:rPr lang="en-US" sz="1800" dirty="0"/>
              <a:t>How might you design the data in a way that is more intuitive for the audience?</a:t>
            </a:r>
          </a:p>
        </p:txBody>
      </p:sp>
      <p:sp>
        <p:nvSpPr>
          <p:cNvPr id="6" name="TextBox 5">
            <a:extLst>
              <a:ext uri="{FF2B5EF4-FFF2-40B4-BE49-F238E27FC236}">
                <a16:creationId xmlns:a16="http://schemas.microsoft.com/office/drawing/2014/main" id="{3486F379-7347-7145-ACAB-D2705CB222C3}"/>
              </a:ext>
            </a:extLst>
          </p:cNvPr>
          <p:cNvSpPr txBox="1"/>
          <p:nvPr/>
        </p:nvSpPr>
        <p:spPr>
          <a:xfrm>
            <a:off x="383238" y="937846"/>
            <a:ext cx="1068334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 breakdown of the touchpoints by month detracts from the overall message, this information is about the yearly difference and could be simplified by at a minimum reducing the amount of data points. Essentially, we don’t need a bar chart for every month.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Tables are unappealing and don’t tell a compelling story. The table should </a:t>
            </a:r>
            <a:r>
              <a:rPr lang="en-US"/>
              <a:t>be omitted.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are interested in trends, we don’t need all the numbers from these two charts. There are so many numbers sticking out at the audience, they lose effectiveness.  Instead, we should focus on the most important numbers that we want to stick out to the audience.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chart and the table can best be combined as a line chart- we can reduce the two items into one and more easily convey the information.  </a:t>
            </a:r>
          </a:p>
        </p:txBody>
      </p:sp>
    </p:spTree>
    <p:extLst>
      <p:ext uri="{BB962C8B-B14F-4D97-AF65-F5344CB8AC3E}">
        <p14:creationId xmlns:p14="http://schemas.microsoft.com/office/powerpoint/2010/main" val="5775962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DRAFT-Marcom-New-Brand-Template-2019-DRAFT-v1.5">
  <a:themeElements>
    <a:clrScheme name="Custom 1">
      <a:dk1>
        <a:srgbClr val="000000"/>
      </a:dk1>
      <a:lt1>
        <a:sysClr val="window" lastClr="FFFFFF"/>
      </a:lt1>
      <a:dk2>
        <a:srgbClr val="000000"/>
      </a:dk2>
      <a:lt2>
        <a:srgbClr val="E7E6E6"/>
      </a:lt2>
      <a:accent1>
        <a:srgbClr val="354CA1"/>
      </a:accent1>
      <a:accent2>
        <a:srgbClr val="CC0035"/>
      </a:accent2>
      <a:accent3>
        <a:srgbClr val="F9C80E"/>
      </a:accent3>
      <a:accent4>
        <a:srgbClr val="FF1053"/>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Brand Styleguide-template.pptx" id="{AAC239A1-C9C6-48F7-948A-CD97C42D0AF7}" vid="{59AB1950-129A-41F8-9EAD-B368FC9CB496}"/>
    </a:ext>
  </a:extLst>
</a:theme>
</file>

<file path=ppt/theme/theme2.xml><?xml version="1.0" encoding="utf-8"?>
<a:theme xmlns:a="http://schemas.openxmlformats.org/drawingml/2006/main" name="Office Theme">
  <a:themeElements>
    <a:clrScheme name="SMU 2019">
      <a:dk1>
        <a:srgbClr val="000000"/>
      </a:dk1>
      <a:lt1>
        <a:sysClr val="window" lastClr="FFFFFF"/>
      </a:lt1>
      <a:dk2>
        <a:srgbClr val="000000"/>
      </a:dk2>
      <a:lt2>
        <a:srgbClr val="E7E6E6"/>
      </a:lt2>
      <a:accent1>
        <a:srgbClr val="354CA1"/>
      </a:accent1>
      <a:accent2>
        <a:srgbClr val="CC0035"/>
      </a:accent2>
      <a:accent3>
        <a:srgbClr val="FF1053"/>
      </a:accent3>
      <a:accent4>
        <a:srgbClr val="F9C80E"/>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6">
    <wetp:webextensionref xmlns:r="http://schemas.openxmlformats.org/officeDocument/2006/relationships" r:id="rId3"/>
  </wetp:taskpane>
  <wetp:taskpane dockstate="right" visibility="0" width="350" row="7">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F46F5C60-735F-426F-B739-20E46EBD2D24}">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64C9A25-6582-43EF-B99F-F947905DA784}">
  <we:reference id="wa104178141" version="3.10.0.197" store="en-US" storeType="OMEX"/>
  <we:alternateReferences>
    <we:reference id="WA104178141" version="3.10.0.197"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F5F422E-648B-48B0-8D72-60FE1CC6659D}">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F0B89F5-F4A8-442B-9F20-172DE3AC2A60}">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DRAFT-Marcom-New-Brand-Template-2019-DRAFT-v1</Template>
  <TotalTime>55</TotalTime>
  <Words>379</Words>
  <Application>Microsoft Macintosh PowerPoint</Application>
  <PresentationFormat>Custom</PresentationFormat>
  <Paragraphs>14</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Courier New</vt:lpstr>
      <vt:lpstr>DRAFT-Marcom-New-Brand-Template-2019-DRAFT-v1.5</vt:lpstr>
      <vt:lpstr>Case Study #1 (Think Like a Designer)</vt:lpstr>
      <vt:lpstr>What feedback would you give your colleague about the design of their slide related to attention to detail? </vt:lpstr>
      <vt:lpstr>Are there changes you would make to the way this data is shown?  How might you design the data in a way that is more intuitive for the audience?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#1 (Think Like a Designer)</dc:title>
  <dc:creator>Goodwin, Ben</dc:creator>
  <cp:lastModifiedBy>Goodwin, Ben</cp:lastModifiedBy>
  <cp:revision>5</cp:revision>
  <cp:lastPrinted>2019-05-15T16:46:10Z</cp:lastPrinted>
  <dcterms:created xsi:type="dcterms:W3CDTF">2021-07-07T02:48:34Z</dcterms:created>
  <dcterms:modified xsi:type="dcterms:W3CDTF">2021-07-07T03:43:56Z</dcterms:modified>
</cp:coreProperties>
</file>